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A46322-DEB2-43E2-842A-2E5236C57076}" v="12" dt="2025-03-13T05:18:34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50" d="100"/>
          <a:sy n="50" d="100"/>
        </p:scale>
        <p:origin x="1037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CBA46322-DEB2-43E2-842A-2E5236C57076}"/>
    <pc:docChg chg="undo custSel addSld delSld modSld sldOrd">
      <pc:chgData name="Oppenheim, Tomas" userId="7bbdd6b4-1f3d-4fdd-ac21-d8c716941374" providerId="ADAL" clId="{CBA46322-DEB2-43E2-842A-2E5236C57076}" dt="2025-03-13T05:18:42.399" v="511" actId="20577"/>
      <pc:docMkLst>
        <pc:docMk/>
      </pc:docMkLst>
      <pc:sldChg chg="del">
        <pc:chgData name="Oppenheim, Tomas" userId="7bbdd6b4-1f3d-4fdd-ac21-d8c716941374" providerId="ADAL" clId="{CBA46322-DEB2-43E2-842A-2E5236C57076}" dt="2025-03-07T22:11:39.790" v="84" actId="47"/>
        <pc:sldMkLst>
          <pc:docMk/>
          <pc:sldMk cId="1400130200" sldId="256"/>
        </pc:sldMkLst>
      </pc:sldChg>
      <pc:sldChg chg="addSp delSp modSp mod">
        <pc:chgData name="Oppenheim, Tomas" userId="7bbdd6b4-1f3d-4fdd-ac21-d8c716941374" providerId="ADAL" clId="{CBA46322-DEB2-43E2-842A-2E5236C57076}" dt="2025-03-08T05:03:54.893" v="400" actId="14100"/>
        <pc:sldMkLst>
          <pc:docMk/>
          <pc:sldMk cId="4140986161" sldId="257"/>
        </pc:sldMkLst>
        <pc:spChg chg="add mod">
          <ac:chgData name="Oppenheim, Tomas" userId="7bbdd6b4-1f3d-4fdd-ac21-d8c716941374" providerId="ADAL" clId="{CBA46322-DEB2-43E2-842A-2E5236C57076}" dt="2025-03-08T05:01:40.145" v="245" actId="14100"/>
          <ac:spMkLst>
            <pc:docMk/>
            <pc:sldMk cId="4140986161" sldId="257"/>
            <ac:spMk id="6" creationId="{4419370C-9DDD-ACD0-B50A-4A8ABCAAC104}"/>
          </ac:spMkLst>
        </pc:spChg>
        <pc:spChg chg="add mod">
          <ac:chgData name="Oppenheim, Tomas" userId="7bbdd6b4-1f3d-4fdd-ac21-d8c716941374" providerId="ADAL" clId="{CBA46322-DEB2-43E2-842A-2E5236C57076}" dt="2025-03-08T05:03:54.893" v="400" actId="14100"/>
          <ac:spMkLst>
            <pc:docMk/>
            <pc:sldMk cId="4140986161" sldId="257"/>
            <ac:spMk id="9" creationId="{59B8B9CC-E6C7-DCEE-619B-BC45FA6E40CC}"/>
          </ac:spMkLst>
        </pc:spChg>
        <pc:spChg chg="add del">
          <ac:chgData name="Oppenheim, Tomas" userId="7bbdd6b4-1f3d-4fdd-ac21-d8c716941374" providerId="ADAL" clId="{CBA46322-DEB2-43E2-842A-2E5236C57076}" dt="2025-03-06T21:54:14.119" v="53" actId="26606"/>
          <ac:spMkLst>
            <pc:docMk/>
            <pc:sldMk cId="4140986161" sldId="257"/>
            <ac:spMk id="36" creationId="{7F23EF37-19EC-4973-A7AF-4BBF68646D7D}"/>
          </ac:spMkLst>
        </pc:spChg>
        <pc:picChg chg="add mod">
          <ac:chgData name="Oppenheim, Tomas" userId="7bbdd6b4-1f3d-4fdd-ac21-d8c716941374" providerId="ADAL" clId="{CBA46322-DEB2-43E2-842A-2E5236C57076}" dt="2025-03-08T05:02:23.250" v="311" actId="1037"/>
          <ac:picMkLst>
            <pc:docMk/>
            <pc:sldMk cId="4140986161" sldId="257"/>
            <ac:picMk id="3" creationId="{13F7391F-2BD7-F84C-5A04-7FC5504A912A}"/>
          </ac:picMkLst>
        </pc:picChg>
        <pc:picChg chg="add mod">
          <ac:chgData name="Oppenheim, Tomas" userId="7bbdd6b4-1f3d-4fdd-ac21-d8c716941374" providerId="ADAL" clId="{CBA46322-DEB2-43E2-842A-2E5236C57076}" dt="2025-03-08T05:02:35.275" v="362" actId="1037"/>
          <ac:picMkLst>
            <pc:docMk/>
            <pc:sldMk cId="4140986161" sldId="257"/>
            <ac:picMk id="4" creationId="{F3915E4B-D410-536C-8CF8-EFA8B2634142}"/>
          </ac:picMkLst>
        </pc:picChg>
        <pc:picChg chg="add mod">
          <ac:chgData name="Oppenheim, Tomas" userId="7bbdd6b4-1f3d-4fdd-ac21-d8c716941374" providerId="ADAL" clId="{CBA46322-DEB2-43E2-842A-2E5236C57076}" dt="2025-03-08T05:02:50.263" v="369" actId="1036"/>
          <ac:picMkLst>
            <pc:docMk/>
            <pc:sldMk cId="4140986161" sldId="257"/>
            <ac:picMk id="8" creationId="{E007C239-427E-C644-716F-BEB493BA4519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1T20:12:20.644" v="488" actId="13822"/>
        <pc:sldMkLst>
          <pc:docMk/>
          <pc:sldMk cId="1872437490" sldId="258"/>
        </pc:sldMkLst>
        <pc:spChg chg="add mod">
          <ac:chgData name="Oppenheim, Tomas" userId="7bbdd6b4-1f3d-4fdd-ac21-d8c716941374" providerId="ADAL" clId="{CBA46322-DEB2-43E2-842A-2E5236C57076}" dt="2025-03-10T19:53:31.985" v="480" actId="14100"/>
          <ac:spMkLst>
            <pc:docMk/>
            <pc:sldMk cId="1872437490" sldId="258"/>
            <ac:spMk id="2" creationId="{206675D5-754A-9196-A728-0371AB1341C9}"/>
          </ac:spMkLst>
        </pc:spChg>
        <pc:picChg chg="add mod">
          <ac:chgData name="Oppenheim, Tomas" userId="7bbdd6b4-1f3d-4fdd-ac21-d8c716941374" providerId="ADAL" clId="{CBA46322-DEB2-43E2-842A-2E5236C57076}" dt="2025-03-11T20:12:20.644" v="488" actId="13822"/>
          <ac:picMkLst>
            <pc:docMk/>
            <pc:sldMk cId="1872437490" sldId="258"/>
            <ac:picMk id="5" creationId="{4AD5DFD3-AAD9-B2A8-B17F-ED9FBAF726A7}"/>
          </ac:picMkLst>
        </pc:picChg>
      </pc:sldChg>
      <pc:sldChg chg="addSp delSp modSp new mod ord">
        <pc:chgData name="Oppenheim, Tomas" userId="7bbdd6b4-1f3d-4fdd-ac21-d8c716941374" providerId="ADAL" clId="{CBA46322-DEB2-43E2-842A-2E5236C57076}" dt="2025-03-11T20:11:59.021" v="482" actId="1076"/>
        <pc:sldMkLst>
          <pc:docMk/>
          <pc:sldMk cId="2510969117" sldId="259"/>
        </pc:sldMkLst>
        <pc:spChg chg="add mod">
          <ac:chgData name="Oppenheim, Tomas" userId="7bbdd6b4-1f3d-4fdd-ac21-d8c716941374" providerId="ADAL" clId="{CBA46322-DEB2-43E2-842A-2E5236C57076}" dt="2025-03-10T19:53:03.207" v="464" actId="20577"/>
          <ac:spMkLst>
            <pc:docMk/>
            <pc:sldMk cId="2510969117" sldId="259"/>
            <ac:spMk id="6" creationId="{A56E0862-F5B0-DCAF-D5EC-52713F241C61}"/>
          </ac:spMkLst>
        </pc:spChg>
        <pc:picChg chg="add mod">
          <ac:chgData name="Oppenheim, Tomas" userId="7bbdd6b4-1f3d-4fdd-ac21-d8c716941374" providerId="ADAL" clId="{CBA46322-DEB2-43E2-842A-2E5236C57076}" dt="2025-03-11T20:11:59.021" v="482" actId="1076"/>
          <ac:picMkLst>
            <pc:docMk/>
            <pc:sldMk cId="2510969117" sldId="259"/>
            <ac:picMk id="5" creationId="{39278D47-3CA2-B468-5454-ACD07ADAD40C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3T05:18:42.399" v="511" actId="20577"/>
        <pc:sldMkLst>
          <pc:docMk/>
          <pc:sldMk cId="4239864808" sldId="260"/>
        </pc:sldMkLst>
        <pc:spChg chg="del">
          <ac:chgData name="Oppenheim, Tomas" userId="7bbdd6b4-1f3d-4fdd-ac21-d8c716941374" providerId="ADAL" clId="{CBA46322-DEB2-43E2-842A-2E5236C57076}" dt="2025-03-13T05:18:03.215" v="491" actId="478"/>
          <ac:spMkLst>
            <pc:docMk/>
            <pc:sldMk cId="4239864808" sldId="260"/>
            <ac:spMk id="2" creationId="{74C1E58B-0384-9EBD-E0E1-21C33CCD0598}"/>
          </ac:spMkLst>
        </pc:spChg>
        <pc:spChg chg="del">
          <ac:chgData name="Oppenheim, Tomas" userId="7bbdd6b4-1f3d-4fdd-ac21-d8c716941374" providerId="ADAL" clId="{CBA46322-DEB2-43E2-842A-2E5236C57076}" dt="2025-03-13T05:18:02.146" v="490" actId="478"/>
          <ac:spMkLst>
            <pc:docMk/>
            <pc:sldMk cId="4239864808" sldId="260"/>
            <ac:spMk id="3" creationId="{5122103F-9114-6422-D9E4-9479C467D5A3}"/>
          </ac:spMkLst>
        </pc:spChg>
        <pc:spChg chg="add mod">
          <ac:chgData name="Oppenheim, Tomas" userId="7bbdd6b4-1f3d-4fdd-ac21-d8c716941374" providerId="ADAL" clId="{CBA46322-DEB2-43E2-842A-2E5236C57076}" dt="2025-03-13T05:18:42.399" v="511" actId="20577"/>
          <ac:spMkLst>
            <pc:docMk/>
            <pc:sldMk cId="4239864808" sldId="260"/>
            <ac:spMk id="6" creationId="{2A109459-E39C-A59F-04B2-3123B0ADFC0D}"/>
          </ac:spMkLst>
        </pc:spChg>
        <pc:picChg chg="add mod">
          <ac:chgData name="Oppenheim, Tomas" userId="7bbdd6b4-1f3d-4fdd-ac21-d8c716941374" providerId="ADAL" clId="{CBA46322-DEB2-43E2-842A-2E5236C57076}" dt="2025-03-13T05:18:29.803" v="497" actId="1076"/>
          <ac:picMkLst>
            <pc:docMk/>
            <pc:sldMk cId="4239864808" sldId="260"/>
            <ac:picMk id="5" creationId="{D75DAD84-CB1B-9921-B987-C010B0A7AFB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2DFC-CC6C-2ABD-8D96-2C22CC932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2F3E8-CD43-6AB2-3EA6-8AAE5826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9844-406F-E5E6-3334-44A7DF18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9491E-2588-3455-91F8-F06B545C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116FA-C20C-3738-C5B5-E8E8BF66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1375-E128-976D-B70D-64F721C7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B6482-0275-353D-B570-A254E1E0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EFF5B-A993-5997-3924-96651283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993B-6E9B-1BF0-1B86-B097F118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1EBCF-30FC-2F05-3DB5-8E16D679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6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877D6-6C7A-A3F4-1F8A-548630FDD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C6279-225D-25E4-26A8-9870A12FB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86CA-1CB0-C9D4-799D-8F6C2046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9170E-AFEA-578D-5D0D-BFBF142F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102B-A97D-C4F5-7285-1958F1C3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6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79BE-5259-9280-B9D2-3717898D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DAC8-88F4-D13B-A538-7DFBFF6C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78EE-DEE5-AA1B-8143-2001E243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7DA1-8877-6356-9E0A-A80318AA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0F85-57BA-2169-839E-74F1C906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73B0-198C-0B03-00BE-CD0AABB9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25A57-C48B-F36B-1739-4144B91CB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22DF-1831-DC48-F36E-87CA7A7F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1C7C-DF78-5633-B252-4C99D7B8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8D09-8030-AE3F-81FC-3C434759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52F3-7676-0D7B-D37F-1AC0F38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2DC5-1E09-8572-1239-B824485AB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92970-4737-7B35-AF27-4E4D53E6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F0B73-D394-7CA4-170C-11305481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A978A-AFBD-C05C-159B-EA8E5B85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41D2-69DC-D817-12CA-C905072E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DD3A-8291-AF53-715B-D5ECF3BB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14D6-D60B-6F2F-6B5B-8C6C3E6B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3FA-6D7C-BBE6-31A0-4F313B47A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77D4-01A8-5E5A-1CFA-EB7F3BE0A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20755-D6FE-A766-6A69-11D1FE392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17D7C-A640-F15E-B62E-50095D0A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0BBD7-34DB-FBEA-C36C-513001E1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81BEC-C73A-4BA1-FB44-3571AC74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8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1DC-7C20-E04C-68BC-3BD0D5AD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72EE7-425B-95E7-2BFB-7CA80231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EF5DF-5E20-2A15-DEC1-A680DE97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07F4-A162-384D-F8C8-745F438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E48CC-B729-D0F9-7529-0E5958D0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EB602-AC9D-6597-670D-927925EF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F18C4-875B-998F-98C3-ED110992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CC61-9E68-B244-17E1-5BDEE7FF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BCD9-0ED4-442A-669B-35D77837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4965A-8DCF-0618-5297-4074A1360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EBB08-8261-A43F-2F83-7DA23955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8527D-1288-68F0-BF5D-BDADA8A8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AEE03-3AB2-E803-176E-96C63E8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3154-5D73-0652-0D3D-85AC9C03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EAD4-38F1-95B5-250B-0FCA6165B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1999-35CA-1F05-1C8D-32DE80711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F3880-DA93-F74E-FFD9-A59EBA6F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0BE2-AF1C-1FF5-71E6-3F4AB242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BCF4C-2755-E7F7-B99E-4BAA2972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6FC04-730E-0279-7A0E-3738EE1D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C20D-085D-CB00-2B37-8A8D80E88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1A7E-03C6-76B2-554F-C9DBAF2BA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10AC3-8E68-4989-B332-4138DB16563D}" type="datetimeFigureOut">
              <a:rPr lang="en-US" smtClean="0"/>
              <a:t>3/12/2025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8C4D-5FE8-EB40-11C1-AC51CDBA8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CA548-ED7D-87F4-CF76-E89C88A81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with a device on it&#10;&#10;AI-generated content may be incorrect.">
            <a:extLst>
              <a:ext uri="{FF2B5EF4-FFF2-40B4-BE49-F238E27FC236}">
                <a16:creationId xmlns:a16="http://schemas.microsoft.com/office/drawing/2014/main" id="{39278D47-3CA2-B468-5454-ACD07ADAD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71" y="1418491"/>
            <a:ext cx="6212708" cy="49701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E0862-F5B0-DCAF-D5EC-52713F241C61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Prelim Design</a:t>
            </a:r>
          </a:p>
        </p:txBody>
      </p:sp>
    </p:spTree>
    <p:extLst>
      <p:ext uri="{BB962C8B-B14F-4D97-AF65-F5344CB8AC3E}">
        <p14:creationId xmlns:p14="http://schemas.microsoft.com/office/powerpoint/2010/main" val="2510969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15E4B-D410-536C-8CF8-EFA8B263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631" y="1606576"/>
            <a:ext cx="5607626" cy="4486101"/>
          </a:xfrm>
          <a:prstGeom prst="rect">
            <a:avLst/>
          </a:prstGeom>
        </p:spPr>
      </p:pic>
      <p:pic>
        <p:nvPicPr>
          <p:cNvPr id="8" name="Picture 7" descr="A glass jar with liquid in it&#10;&#10;AI-generated content may be incorrect.">
            <a:extLst>
              <a:ext uri="{FF2B5EF4-FFF2-40B4-BE49-F238E27FC236}">
                <a16:creationId xmlns:a16="http://schemas.microsoft.com/office/drawing/2014/main" id="{E007C239-427E-C644-716F-BEB493BA4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22" y="2174646"/>
            <a:ext cx="4389871" cy="3511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 close-up of a door&#10;&#10;AI-generated content may be incorrect.">
            <a:extLst>
              <a:ext uri="{FF2B5EF4-FFF2-40B4-BE49-F238E27FC236}">
                <a16:creationId xmlns:a16="http://schemas.microsoft.com/office/drawing/2014/main" id="{13F7391F-2BD7-F84C-5A04-7FC5504A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4745" y="2524454"/>
            <a:ext cx="3510889" cy="2808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9370C-9DDD-ACD0-B50A-4A8ABCAAC104}"/>
              </a:ext>
            </a:extLst>
          </p:cNvPr>
          <p:cNvSpPr/>
          <p:nvPr/>
        </p:nvSpPr>
        <p:spPr>
          <a:xfrm>
            <a:off x="7761740" y="2159001"/>
            <a:ext cx="4283054" cy="3523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8B9CC-E6C7-DCEE-619B-BC45FA6E40CC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Fabrication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414098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etal frame with holes and a blue square&#10;&#10;AI-generated content may be incorrect.">
            <a:extLst>
              <a:ext uri="{FF2B5EF4-FFF2-40B4-BE49-F238E27FC236}">
                <a16:creationId xmlns:a16="http://schemas.microsoft.com/office/drawing/2014/main" id="{4AD5DFD3-AAD9-B2A8-B17F-ED9FBAF72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14618"/>
            <a:ext cx="7679228" cy="6143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6675D5-754A-9196-A728-0371AB1341C9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“Controlled” Testing</a:t>
            </a:r>
          </a:p>
        </p:txBody>
      </p:sp>
    </p:spTree>
    <p:extLst>
      <p:ext uri="{BB962C8B-B14F-4D97-AF65-F5344CB8AC3E}">
        <p14:creationId xmlns:p14="http://schemas.microsoft.com/office/powerpoint/2010/main" val="187243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tal device&#10;&#10;AI-generated content may be incorrect.">
            <a:extLst>
              <a:ext uri="{FF2B5EF4-FFF2-40B4-BE49-F238E27FC236}">
                <a16:creationId xmlns:a16="http://schemas.microsoft.com/office/drawing/2014/main" id="{D75DAD84-CB1B-9921-B987-C010B0A7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265" y="987552"/>
            <a:ext cx="6427470" cy="5141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09459-E39C-A59F-04B2-3123B0ADFC0D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</a:t>
            </a:r>
            <a:r>
              <a:rPr lang="en-US" sz="4400" b="1" dirty="0" err="1">
                <a:latin typeface="Arial" panose="020B0604020202020204" pitchFamily="34" charset="0"/>
                <a:cs typeface="Arial" panose="020B0604020202020204" pitchFamily="34" charset="0"/>
              </a:rPr>
              <a:t>ReapplicationTesting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864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13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</cp:revision>
  <dcterms:created xsi:type="dcterms:W3CDTF">2025-03-06T05:00:34Z</dcterms:created>
  <dcterms:modified xsi:type="dcterms:W3CDTF">2025-03-13T05:18:45Z</dcterms:modified>
</cp:coreProperties>
</file>